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57" r:id="rId6"/>
    <p:sldId id="258" r:id="rId7"/>
    <p:sldId id="261" r:id="rId8"/>
    <p:sldId id="263" r:id="rId9"/>
    <p:sldId id="264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79312-CD72-4502-A2A5-FBEC73DBE419}" v="1" dt="2025-02-23T07:49:16.149"/>
    <p1510:client id="{3ECFABEE-3029-BDF3-5005-87E67ADEB40F}" v="298" dt="2025-02-23T11:49:34.378"/>
    <p1510:client id="{9D5B0024-9B59-CEAC-EF79-5F3261B80C00}" v="80" dt="2025-02-23T11:20:47.989"/>
    <p1510:client id="{D80C024A-B34B-75B9-5D21-2E9BF8B4AF78}" v="13" dt="2025-02-23T10:48:32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0A8C-5378-D400-428D-2FDB36C45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C3497-FA3C-BB8A-0854-2798C222A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3C0C5-B63F-7F2D-8262-CA57D02BE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126B5-D405-831B-AC09-3679EDBD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26916-F285-F244-FF44-6BCF0A1B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784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C99E6-888B-261D-26F9-E26EC561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6F7E0-8E05-9BE8-4EC5-FD3A74888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EEEAA-22DD-F75A-C3AB-311336DA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4A6E5-3B9B-C57D-2716-848A73247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46603-3602-252E-43B7-673F9B362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24BAB0-484E-EF63-16D8-01D31CFA7C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ED027C-CEEA-BC78-2B2E-AC85CD2A12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2B2C6-4A69-5137-54F3-B4735F22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BE0E5-2309-1640-5A4D-8F016B044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A3DE7-4490-5496-038C-17E96A36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82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2F7C-647E-4986-3BBA-B73254738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CF4BE-1AEC-FE02-F6CA-D03231B9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364A-337E-68A2-7020-EEC98F6FE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B94EA-C4A0-B27C-58C4-075BC62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EFB3-D597-BF8C-6ACA-253FC09B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240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6D3F-DF61-946A-677E-91306516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5930A-A7AA-C2F6-CD5F-80AA98775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F2A03-4543-B5F1-3D2F-176CF7F77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7CC61-330A-AED6-562E-AA16B018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A14B6-08EC-E87C-32B7-54486FCE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79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2F56-2AF6-BA7D-3FA2-3ABDF020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9F48-42E8-9083-A9E0-053167564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7BB9E-CC85-2E45-F426-696366DB1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DF071C-CC10-34C5-D38C-C50E4A6BE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AC364-C192-2079-9F67-659C6DBB9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99F90-B3DF-CC1D-493D-EF72D6D8A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0636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12F2-8254-C199-DA2A-08FBC7E1F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4D161-655A-AE73-A5F7-642A67FE1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52C1C-8443-246A-1EA6-B23A4E0D1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8CD297-07E6-AD0F-3DD4-FE13458F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A60404-1183-A688-8727-0DF2C30FA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278FDB-8190-C11B-B71B-14C470DFD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E6D4C8-8BB7-3F71-79C8-46F7B57A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B09144-F2C5-3F1E-DC39-806507FD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39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61421-D58C-9462-1269-459D455C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B24279-6530-E237-A6D2-0F4B8B43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2E681-D9DB-1326-1ACF-0D76A9DB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86240-DBEC-49E4-BCBE-EDED982A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3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F1DE2-6933-A945-5247-935BAAB5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795AC-3F7F-8B6D-A3DA-371ECAB7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9650F-0623-221D-9DC6-507E0D8D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64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9492-E221-6042-03A5-8D8433DB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E1C2C-C834-BADB-B92E-62DE15F7E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37C01-1B77-5D05-47D1-06BB75EE8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23CB4-D526-FAB8-5303-F50E8546A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19310-E879-F51E-3C90-F2C2A300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0A00E-B8B7-F0B0-8FA1-6B260812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78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2D197-DF0F-53CB-C026-F89AF1A3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FD4CD-88E5-9EF3-594A-DD300D5EC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595A7A-1377-E5BC-702C-33F5CD7AD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09AA2-6A08-8314-103E-C2D97879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DFB64-7C0E-3D9C-BFDA-67E8FBDC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7EFBC-B644-5383-45CD-C3AC118E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0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D1F0F8-7C8C-4C84-DDB5-5A65DEB4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4833C-D34E-1FF0-D853-F668D76BD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AE558-42C0-B748-CC5E-C5A7B4A09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369ADE-6F35-4848-9071-5ABB12372BEA}" type="datetimeFigureOut">
              <a:rPr lang="en-GB" smtClean="0"/>
              <a:t>23/02/2025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3BD5-E981-AB26-C312-0393AEC82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0F95D-ABD3-1AF2-8065-53B7F2486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1D1319-2987-4DD7-A4DF-488F40B84D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204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E753-50D5-A549-DC69-5EC79FF52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GB" sz="8000">
                <a:solidFill>
                  <a:srgbClr val="FFFFFF"/>
                </a:solidFill>
              </a:rPr>
              <a:t>Elementz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B37D7-E1E5-592E-41AA-7A8C57A98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9007" y="2785629"/>
            <a:ext cx="8578699" cy="504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000">
                <a:solidFill>
                  <a:srgbClr val="FFFFFF"/>
                </a:solidFill>
              </a:rPr>
              <a:t>Hackathon 2025 – 22nd Feb to 23 Feb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white and black logo&#10;&#10;AI-generated content may be incorrect.">
            <a:extLst>
              <a:ext uri="{FF2B5EF4-FFF2-40B4-BE49-F238E27FC236}">
                <a16:creationId xmlns:a16="http://schemas.microsoft.com/office/drawing/2014/main" id="{E71EFB36-737E-343E-5506-E88EA9D0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83" y="3845745"/>
            <a:ext cx="2926324" cy="269335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00DABBE-BF83-40F9-DB3E-EE4AC4DBD7DC}"/>
              </a:ext>
            </a:extLst>
          </p:cNvPr>
          <p:cNvSpPr txBox="1">
            <a:spLocks/>
          </p:cNvSpPr>
          <p:nvPr/>
        </p:nvSpPr>
        <p:spPr>
          <a:xfrm>
            <a:off x="1360628" y="6124574"/>
            <a:ext cx="8578699" cy="5048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b="1">
                <a:solidFill>
                  <a:srgbClr val="FFFFFF"/>
                </a:solidFill>
              </a:rPr>
              <a:t>TEAM WONK-E</a:t>
            </a:r>
          </a:p>
        </p:txBody>
      </p:sp>
      <p:pic>
        <p:nvPicPr>
          <p:cNvPr id="11" name="Graphic 10" descr="Rubber duck with solid fill">
            <a:extLst>
              <a:ext uri="{FF2B5EF4-FFF2-40B4-BE49-F238E27FC236}">
                <a16:creationId xmlns:a16="http://schemas.microsoft.com/office/drawing/2014/main" id="{7741C18B-C675-B826-45C0-3BEFEB74D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pic>
        <p:nvPicPr>
          <p:cNvPr id="2052" name="Picture 4" descr="RGU Hack 2025">
            <a:extLst>
              <a:ext uri="{FF2B5EF4-FFF2-40B4-BE49-F238E27FC236}">
                <a16:creationId xmlns:a16="http://schemas.microsoft.com/office/drawing/2014/main" id="{8F9594D8-8E18-DE15-05B5-FD721C3D6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538" y="639191"/>
            <a:ext cx="4858307" cy="530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Elementz | Leading Subsea Integrity Software | Asset Integrity">
            <a:extLst>
              <a:ext uri="{FF2B5EF4-FFF2-40B4-BE49-F238E27FC236}">
                <a16:creationId xmlns:a16="http://schemas.microsoft.com/office/drawing/2014/main" id="{1888A891-A3BB-B1C2-09FD-57857297F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383" y="3249042"/>
            <a:ext cx="2743199" cy="4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73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6956F-0B2C-E3AD-CB0B-A2CCE57C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939" y="383387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Meet </a:t>
            </a:r>
            <a:r>
              <a:rPr lang="en-US" sz="8000">
                <a:solidFill>
                  <a:srgbClr val="FFFFFF"/>
                </a:solidFill>
              </a:rPr>
              <a:t>t</a:t>
            </a:r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 (very sleep deprived) Team!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5E8C96E-3539-D0C1-303C-F4EA6D9FBDCA}"/>
              </a:ext>
            </a:extLst>
          </p:cNvPr>
          <p:cNvSpPr/>
          <p:nvPr/>
        </p:nvSpPr>
        <p:spPr>
          <a:xfrm>
            <a:off x="3986681" y="4548207"/>
            <a:ext cx="1955908" cy="184383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43405F-7DB7-E663-98A7-0DF9BCD3F768}"/>
              </a:ext>
            </a:extLst>
          </p:cNvPr>
          <p:cNvSpPr/>
          <p:nvPr/>
        </p:nvSpPr>
        <p:spPr>
          <a:xfrm>
            <a:off x="2633794" y="1571064"/>
            <a:ext cx="1955908" cy="184383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47B1CC-F0B1-0FB8-81A9-70EDBC69795C}"/>
              </a:ext>
            </a:extLst>
          </p:cNvPr>
          <p:cNvSpPr/>
          <p:nvPr/>
        </p:nvSpPr>
        <p:spPr>
          <a:xfrm>
            <a:off x="225502" y="115148"/>
            <a:ext cx="1955908" cy="184383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3632F-BC70-E11D-2462-8D84BCFAA10E}"/>
              </a:ext>
            </a:extLst>
          </p:cNvPr>
          <p:cNvSpPr/>
          <p:nvPr/>
        </p:nvSpPr>
        <p:spPr>
          <a:xfrm>
            <a:off x="1193147" y="3860623"/>
            <a:ext cx="1955908" cy="184383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D13622-A8D0-3F0B-5705-C0EDB1E26ED0}"/>
              </a:ext>
            </a:extLst>
          </p:cNvPr>
          <p:cNvSpPr/>
          <p:nvPr/>
        </p:nvSpPr>
        <p:spPr>
          <a:xfrm>
            <a:off x="6021817" y="3004822"/>
            <a:ext cx="1955908" cy="1843835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42797-005F-2B35-5469-0BB16CF56AAE}"/>
              </a:ext>
            </a:extLst>
          </p:cNvPr>
          <p:cNvSpPr txBox="1"/>
          <p:nvPr/>
        </p:nvSpPr>
        <p:spPr>
          <a:xfrm>
            <a:off x="3695222" y="6007358"/>
            <a:ext cx="233750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Kai Ferguson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Hours of Sleep =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01F87-930C-B54B-C3D1-F66DCB81A0FE}"/>
              </a:ext>
            </a:extLst>
          </p:cNvPr>
          <p:cNvSpPr txBox="1"/>
          <p:nvPr/>
        </p:nvSpPr>
        <p:spPr>
          <a:xfrm>
            <a:off x="2393268" y="2995318"/>
            <a:ext cx="243696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Oliver Souter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Hours of Sleep = 0.10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54FD2-F766-505C-B934-C2F1B5C29361}"/>
              </a:ext>
            </a:extLst>
          </p:cNvPr>
          <p:cNvSpPr txBox="1"/>
          <p:nvPr/>
        </p:nvSpPr>
        <p:spPr>
          <a:xfrm>
            <a:off x="1089016" y="5274339"/>
            <a:ext cx="2114377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Navya Shiju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Hours of Sleep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3EB696-D0F8-5652-8F27-E2DAF311E0C3}"/>
              </a:ext>
            </a:extLst>
          </p:cNvPr>
          <p:cNvSpPr txBox="1"/>
          <p:nvPr/>
        </p:nvSpPr>
        <p:spPr>
          <a:xfrm>
            <a:off x="-212604" y="1571064"/>
            <a:ext cx="283211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err="1">
                <a:solidFill>
                  <a:schemeClr val="bg1"/>
                </a:solidFill>
              </a:rPr>
              <a:t>Wanjie</a:t>
            </a:r>
            <a:r>
              <a:rPr lang="en-US" sz="2800" b="1">
                <a:solidFill>
                  <a:schemeClr val="bg1"/>
                </a:solidFill>
              </a:rPr>
              <a:t> Zhong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Hours of Sleep = 1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15BB0-524D-35E9-A74D-125962779959}"/>
              </a:ext>
            </a:extLst>
          </p:cNvPr>
          <p:cNvSpPr txBox="1"/>
          <p:nvPr/>
        </p:nvSpPr>
        <p:spPr>
          <a:xfrm>
            <a:off x="5748714" y="4327338"/>
            <a:ext cx="2502113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Eloise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Hours of Sleep = 99+</a:t>
            </a:r>
          </a:p>
        </p:txBody>
      </p:sp>
      <p:pic>
        <p:nvPicPr>
          <p:cNvPr id="23" name="Graphic 22" descr="Rubber duck with solid fill">
            <a:extLst>
              <a:ext uri="{FF2B5EF4-FFF2-40B4-BE49-F238E27FC236}">
                <a16:creationId xmlns:a16="http://schemas.microsoft.com/office/drawing/2014/main" id="{10638D28-DB5A-A300-1F58-BA5174D4EF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pic>
        <p:nvPicPr>
          <p:cNvPr id="21" name="Picture 20" descr="Elementz | Leading Subsea Integrity Software | Asset Integrity">
            <a:extLst>
              <a:ext uri="{FF2B5EF4-FFF2-40B4-BE49-F238E27FC236}">
                <a16:creationId xmlns:a16="http://schemas.microsoft.com/office/drawing/2014/main" id="{987B8B65-6A74-2D74-DF9F-40466D10F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7812" y="6362356"/>
            <a:ext cx="2743199" cy="4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9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E408FF-69B7-A7BC-FF71-E6CE1CE4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Used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Graphic 4" descr="Rubber duck with solid fill">
            <a:extLst>
              <a:ext uri="{FF2B5EF4-FFF2-40B4-BE49-F238E27FC236}">
                <a16:creationId xmlns:a16="http://schemas.microsoft.com/office/drawing/2014/main" id="{9428E5CD-6FFC-E016-FACE-2ACC80B7B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sp>
        <p:nvSpPr>
          <p:cNvPr id="9" name="AutoShape 4" descr="Visual Studio Code Logo - Visual Studio Code Logo Illustration - CleanPNG /  KissPNG">
            <a:extLst>
              <a:ext uri="{FF2B5EF4-FFF2-40B4-BE49-F238E27FC236}">
                <a16:creationId xmlns:a16="http://schemas.microsoft.com/office/drawing/2014/main" id="{18FF6BE9-0306-6B5E-670B-3CEE338054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6" descr="Visual Studio Code Logo - Visual Studio Code Logo Illustration - CleanPNG /  KissPNG">
            <a:extLst>
              <a:ext uri="{FF2B5EF4-FFF2-40B4-BE49-F238E27FC236}">
                <a16:creationId xmlns:a16="http://schemas.microsoft.com/office/drawing/2014/main" id="{7C251F1C-0BF3-5C3A-B7AC-6F51E3D12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54247" cy="325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2A9A6225-0292-D71C-B47E-4B476A7F7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19" y="2357650"/>
            <a:ext cx="887721" cy="887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onster Energy Drink 553ml - One Stop">
            <a:extLst>
              <a:ext uri="{FF2B5EF4-FFF2-40B4-BE49-F238E27FC236}">
                <a16:creationId xmlns:a16="http://schemas.microsoft.com/office/drawing/2014/main" id="{F107D940-F9D9-1AD5-F735-102EC6C1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09" y="1464460"/>
            <a:ext cx="5350642" cy="5350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ilversilk™ Sleep Mask">
            <a:extLst>
              <a:ext uri="{FF2B5EF4-FFF2-40B4-BE49-F238E27FC236}">
                <a16:creationId xmlns:a16="http://schemas.microsoft.com/office/drawing/2014/main" id="{351ED160-6412-BA9B-4D7F-D1D64A56D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0739" y="379969"/>
            <a:ext cx="5064174" cy="5064174"/>
          </a:xfrm>
          <a:prstGeom prst="rect">
            <a:avLst/>
          </a:prstGeom>
        </p:spPr>
      </p:pic>
      <p:pic>
        <p:nvPicPr>
          <p:cNvPr id="19" name="Picture 18" descr="Figma Logo and symbol, meaning, history, PNG, brand">
            <a:extLst>
              <a:ext uri="{FF2B5EF4-FFF2-40B4-BE49-F238E27FC236}">
                <a16:creationId xmlns:a16="http://schemas.microsoft.com/office/drawing/2014/main" id="{E1850EBE-7231-EC7C-82A2-15A7BEC60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2449" y="3422576"/>
            <a:ext cx="2355534" cy="1324988"/>
          </a:xfrm>
          <a:prstGeom prst="rect">
            <a:avLst/>
          </a:prstGeom>
        </p:spPr>
      </p:pic>
      <p:pic>
        <p:nvPicPr>
          <p:cNvPr id="21" name="Picture 20" descr="Photoshop Logo and symbol, meaning, history, PNG, brand">
            <a:extLst>
              <a:ext uri="{FF2B5EF4-FFF2-40B4-BE49-F238E27FC236}">
                <a16:creationId xmlns:a16="http://schemas.microsoft.com/office/drawing/2014/main" id="{891CA523-1C6A-0D59-E6CB-EB32318CA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436" y="3811185"/>
            <a:ext cx="2426475" cy="1364892"/>
          </a:xfrm>
          <a:prstGeom prst="rect">
            <a:avLst/>
          </a:prstGeom>
        </p:spPr>
      </p:pic>
      <p:pic>
        <p:nvPicPr>
          <p:cNvPr id="23" name="Picture 22" descr="Microsoft 365 (2022) Logo PNG Vector (PDF) Free Download">
            <a:extLst>
              <a:ext uri="{FF2B5EF4-FFF2-40B4-BE49-F238E27FC236}">
                <a16:creationId xmlns:a16="http://schemas.microsoft.com/office/drawing/2014/main" id="{F64E16F7-0910-43B0-5BB0-BBDF99B29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168" y="4587666"/>
            <a:ext cx="912202" cy="1016977"/>
          </a:xfrm>
          <a:prstGeom prst="rect">
            <a:avLst/>
          </a:prstGeom>
        </p:spPr>
      </p:pic>
      <p:pic>
        <p:nvPicPr>
          <p:cNvPr id="1054" name="Picture 30" descr="slice of pepperoni pizza isolated on Transparent Background. Generative AI  28174735 PNG">
            <a:extLst>
              <a:ext uri="{FF2B5EF4-FFF2-40B4-BE49-F238E27FC236}">
                <a16:creationId xmlns:a16="http://schemas.microsoft.com/office/drawing/2014/main" id="{01E79ED8-4CA3-42C6-9E0C-0F2D6F5A8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11" y="557024"/>
            <a:ext cx="3303940" cy="330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Elementz | Leading Subsea Integrity Software | Asset Integrity">
            <a:extLst>
              <a:ext uri="{FF2B5EF4-FFF2-40B4-BE49-F238E27FC236}">
                <a16:creationId xmlns:a16="http://schemas.microsoft.com/office/drawing/2014/main" id="{F7F17BE2-198B-E0C4-3A33-F4F4122F4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0469" y="6286156"/>
            <a:ext cx="2743199" cy="425946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2B0B9AC-F957-22D6-C8FB-942467E22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1909" y="4747093"/>
            <a:ext cx="16383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63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739C13-A101-3749-50A3-62F940FB2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27E0AA0-F3EC-D7B2-FC3F-47CE46B7D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98429-D0E9-01F3-29B9-8F316CE5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818" y="402076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Solution Functionality &amp; Features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D201FC93-2BF1-1647-0F8E-506AA03D2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99C6F2A2-662C-4723-0E11-E15D92FB7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B9316C1A-33CD-2016-2EF0-863798D76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FB1CBE-2DAB-1F5A-B9F2-3941AF122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C95CA203-10ED-65D2-A740-4881BBAF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C65C95A5-DC90-05E5-7FD9-E04B478D0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9246DBA6-B80D-5D01-5EAD-74F6CD286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Graphic 2" descr="Rubber duck with solid fill">
            <a:extLst>
              <a:ext uri="{FF2B5EF4-FFF2-40B4-BE49-F238E27FC236}">
                <a16:creationId xmlns:a16="http://schemas.microsoft.com/office/drawing/2014/main" id="{512931E4-84AD-C364-8DEF-78D0D0666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7EDBD-57A3-B68F-C5BE-8D71B35C7AD4}"/>
              </a:ext>
            </a:extLst>
          </p:cNvPr>
          <p:cNvSpPr txBox="1"/>
          <p:nvPr/>
        </p:nvSpPr>
        <p:spPr>
          <a:xfrm>
            <a:off x="1123147" y="3992682"/>
            <a:ext cx="936529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Plotting points of interest from the API on a 3D globe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Loading information from the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Checking weather forecast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Adding filters to the data to view specific pipelines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>
                <a:solidFill>
                  <a:schemeClr val="bg1"/>
                </a:solidFill>
              </a:rPr>
              <a:t>Viewing of the vessels and their information from the API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7" name="Graphic 6" descr="Earth globe: Africa and Europe with solid fill">
            <a:extLst>
              <a:ext uri="{FF2B5EF4-FFF2-40B4-BE49-F238E27FC236}">
                <a16:creationId xmlns:a16="http://schemas.microsoft.com/office/drawing/2014/main" id="{8097CA28-888D-476E-5643-3EB2CA69E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93632" y="-1307123"/>
            <a:ext cx="5466229" cy="5346364"/>
          </a:xfrm>
          <a:prstGeom prst="rect">
            <a:avLst/>
          </a:prstGeom>
        </p:spPr>
      </p:pic>
      <p:pic>
        <p:nvPicPr>
          <p:cNvPr id="6" name="Picture 5" descr="Elementz | Leading Subsea Integrity Software | Asset Integrity">
            <a:extLst>
              <a:ext uri="{FF2B5EF4-FFF2-40B4-BE49-F238E27FC236}">
                <a16:creationId xmlns:a16="http://schemas.microsoft.com/office/drawing/2014/main" id="{FE49C857-1497-20E6-2187-6F69385FD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983" y="6327522"/>
            <a:ext cx="2743199" cy="4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3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DA65B-05D4-004F-931C-9C7895758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EEE6D3C-FB1F-C9FD-B3B7-22E000C91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6D594-3748-C3FF-17C6-FD6782E9C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Challenges and Learning Experiences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51F952FA-038F-378E-685C-D0A97435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6417F296-3EEF-8CE9-A4C8-CE37DFBAC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19CDA501-78D2-74E6-F37C-CCEB40E6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8AD9C7-04A1-3C00-E71F-52BEEB0AE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0AB31CDC-E6C7-7FD6-9A62-2CB849BF0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5AA5B523-FAC5-C6CE-D432-3FA78EB4C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F3AB7A61-CF8F-C9D9-3D15-626CBAACB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Graphic 2" descr="Rubber duck with solid fill">
            <a:extLst>
              <a:ext uri="{FF2B5EF4-FFF2-40B4-BE49-F238E27FC236}">
                <a16:creationId xmlns:a16="http://schemas.microsoft.com/office/drawing/2014/main" id="{1CE954AF-6C26-EA8D-6F72-3E006FB07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B6288F-3529-0430-E393-76FEB3E9F87B}"/>
              </a:ext>
            </a:extLst>
          </p:cNvPr>
          <p:cNvSpPr txBox="1"/>
          <p:nvPr/>
        </p:nvSpPr>
        <p:spPr>
          <a:xfrm>
            <a:off x="1151213" y="4105947"/>
            <a:ext cx="10871475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</a:rPr>
              <a:t>Learning a new framework (</a:t>
            </a:r>
            <a:r>
              <a:rPr lang="en-GB" sz="2800" err="1">
                <a:solidFill>
                  <a:schemeClr val="bg1"/>
                </a:solidFill>
              </a:rPr>
              <a:t>CesiumJS</a:t>
            </a:r>
            <a:r>
              <a:rPr lang="en-GB" sz="280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</a:rPr>
              <a:t>Debugging with new teammates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</a:rPr>
              <a:t>Handling multiple API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>
                <a:solidFill>
                  <a:schemeClr val="bg1"/>
                </a:solidFill>
              </a:rPr>
              <a:t>Handling geo-spatial information</a:t>
            </a:r>
          </a:p>
        </p:txBody>
      </p:sp>
      <p:pic>
        <p:nvPicPr>
          <p:cNvPr id="6" name="Graphic 5" descr="Cheers outline">
            <a:extLst>
              <a:ext uri="{FF2B5EF4-FFF2-40B4-BE49-F238E27FC236}">
                <a16:creationId xmlns:a16="http://schemas.microsoft.com/office/drawing/2014/main" id="{A1A37552-106C-0E0E-832A-22B4321C8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65123">
            <a:off x="-664029" y="-560472"/>
            <a:ext cx="4350219" cy="435021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1FD355C-54EE-49E1-5FD0-68D3F75EAA3F}"/>
              </a:ext>
            </a:extLst>
          </p:cNvPr>
          <p:cNvSpPr/>
          <p:nvPr/>
        </p:nvSpPr>
        <p:spPr>
          <a:xfrm>
            <a:off x="-751110" y="-582660"/>
            <a:ext cx="4584249" cy="4164819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Elementz | Leading Subsea Integrity Software | Asset Integrity">
            <a:extLst>
              <a:ext uri="{FF2B5EF4-FFF2-40B4-BE49-F238E27FC236}">
                <a16:creationId xmlns:a16="http://schemas.microsoft.com/office/drawing/2014/main" id="{52F494F4-E90E-DDDA-EF39-AAA5AB8D6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4983" y="6327522"/>
            <a:ext cx="2743199" cy="425946"/>
          </a:xfrm>
          <a:prstGeom prst="rect">
            <a:avLst/>
          </a:prstGeom>
        </p:spPr>
      </p:pic>
      <p:pic>
        <p:nvPicPr>
          <p:cNvPr id="11" name="Picture 10" descr="Press – Cesium">
            <a:extLst>
              <a:ext uri="{FF2B5EF4-FFF2-40B4-BE49-F238E27FC236}">
                <a16:creationId xmlns:a16="http://schemas.microsoft.com/office/drawing/2014/main" id="{215B93E6-903F-A1CC-A8DC-6681458DD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1364" y="4268757"/>
            <a:ext cx="1812925" cy="14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9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9E6E2-2780-889C-64C4-8D52A47A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75B2CB-D5B8-C4E9-3534-935F29008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49AEC-D7BE-0A32-96A2-1DCAEA3A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655" y="462767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</a:rPr>
              <a:t>Visions for the Future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4B9F58FD-086F-7FF1-600A-3810E1EDA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DFE19202-AE05-165A-40C8-F9084904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E51EC1B6-3156-D87B-1CB9-BCF9ED0E8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298AAA-1190-6C29-2786-F477B2C54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E1B2285D-0412-5288-74EA-6D6968CB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77B953B5-70A1-3E35-D911-0DB1EDB0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3F8E557F-13C6-32FC-2745-50565A119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Graphic 2" descr="Rubber duck with solid fill">
            <a:extLst>
              <a:ext uri="{FF2B5EF4-FFF2-40B4-BE49-F238E27FC236}">
                <a16:creationId xmlns:a16="http://schemas.microsoft.com/office/drawing/2014/main" id="{08F3D0C3-C2E4-9DED-051A-C50EF2265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A7CDB-4A93-6FDB-4FC3-F0046CDA1EA4}"/>
              </a:ext>
            </a:extLst>
          </p:cNvPr>
          <p:cNvSpPr txBox="1"/>
          <p:nvPr/>
        </p:nvSpPr>
        <p:spPr>
          <a:xfrm>
            <a:off x="1298411" y="3572064"/>
            <a:ext cx="1047892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Long – Term</a:t>
            </a:r>
          </a:p>
        </p:txBody>
      </p:sp>
      <p:pic>
        <p:nvPicPr>
          <p:cNvPr id="3074" name="Picture 2" descr="Sleep Apnea: Feeling tired after a good night's rest? You might have sleep  apnea | The Times of India">
            <a:extLst>
              <a:ext uri="{FF2B5EF4-FFF2-40B4-BE49-F238E27FC236}">
                <a16:creationId xmlns:a16="http://schemas.microsoft.com/office/drawing/2014/main" id="{78631D15-5374-2CE8-E27F-C1AA8F89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45" y="1430169"/>
            <a:ext cx="2656113" cy="199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4BEAF-A165-037C-5F78-CCA2BD09A9DA}"/>
              </a:ext>
            </a:extLst>
          </p:cNvPr>
          <p:cNvSpPr txBox="1"/>
          <p:nvPr/>
        </p:nvSpPr>
        <p:spPr>
          <a:xfrm>
            <a:off x="1298411" y="708850"/>
            <a:ext cx="2656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Short-Term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5" name="Picture 4" descr="Hire us">
            <a:extLst>
              <a:ext uri="{FF2B5EF4-FFF2-40B4-BE49-F238E27FC236}">
                <a16:creationId xmlns:a16="http://schemas.microsoft.com/office/drawing/2014/main" id="{C972511C-C7BF-3756-C055-89CF1AA0C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8245" y="4224944"/>
            <a:ext cx="4484402" cy="2170289"/>
          </a:xfrm>
          <a:prstGeom prst="rect">
            <a:avLst/>
          </a:prstGeom>
        </p:spPr>
      </p:pic>
      <p:pic>
        <p:nvPicPr>
          <p:cNvPr id="11" name="Picture 10" descr="A green and black circle with a logo and text&#10;&#10;AI-generated content may be incorrect.">
            <a:extLst>
              <a:ext uri="{FF2B5EF4-FFF2-40B4-BE49-F238E27FC236}">
                <a16:creationId xmlns:a16="http://schemas.microsoft.com/office/drawing/2014/main" id="{BFF30AD0-4143-7F13-19FE-196C92760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691" y="1380131"/>
            <a:ext cx="2064539" cy="2046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46137D-972F-FAF0-DD2A-6081B71E3674}"/>
              </a:ext>
            </a:extLst>
          </p:cNvPr>
          <p:cNvSpPr txBox="1"/>
          <p:nvPr/>
        </p:nvSpPr>
        <p:spPr>
          <a:xfrm>
            <a:off x="5961989" y="4550928"/>
            <a:ext cx="586201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</a:rPr>
              <a:t>Improve the performance by enabling real-time API calls so that the globe updates in real-time</a:t>
            </a:r>
          </a:p>
          <a:p>
            <a:endParaRPr lang="en-GB"/>
          </a:p>
        </p:txBody>
      </p:sp>
      <p:pic>
        <p:nvPicPr>
          <p:cNvPr id="9" name="Picture 8" descr="Elementz | Leading Subsea Integrity Software | Asset Integrity">
            <a:extLst>
              <a:ext uri="{FF2B5EF4-FFF2-40B4-BE49-F238E27FC236}">
                <a16:creationId xmlns:a16="http://schemas.microsoft.com/office/drawing/2014/main" id="{19999724-15DD-3481-2BF1-8413487F3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4983" y="6286882"/>
            <a:ext cx="2743199" cy="42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21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B879B-5F1B-AEF0-5B29-27AFA5AB3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EDCA30-6C18-77BD-33E5-25BC637C1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9F3FA-F13C-2EA5-A99A-9EA4C2A39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655" y="462767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54E570C6-0387-1575-AA6C-48AB28A6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5194F631-FC02-0FF3-DCE1-C786898D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B457DAB2-C4A3-526F-7FB2-9A41DD0E9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E3AAF1-5366-D695-7B68-DA5B54069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F7B086E4-AF90-4ABF-DEDE-A651CC819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0D011230-037E-AE52-72DF-5E113806D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68621C7E-97F2-035E-3F5C-33A4DD6B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3" name="Graphic 2" descr="Rubber duck with solid fill">
            <a:extLst>
              <a:ext uri="{FF2B5EF4-FFF2-40B4-BE49-F238E27FC236}">
                <a16:creationId xmlns:a16="http://schemas.microsoft.com/office/drawing/2014/main" id="{38606092-4E91-8930-BDFA-4B6715C8E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pic>
        <p:nvPicPr>
          <p:cNvPr id="9" name="Picture 8" descr="Elementz | Leading Subsea Integrity Software | Asset Integrity">
            <a:extLst>
              <a:ext uri="{FF2B5EF4-FFF2-40B4-BE49-F238E27FC236}">
                <a16:creationId xmlns:a16="http://schemas.microsoft.com/office/drawing/2014/main" id="{536F92C5-0562-DC12-60F2-6ABEC88C4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983" y="6286882"/>
            <a:ext cx="2743199" cy="425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B222E-3974-B46D-2885-4FB0BE491587}"/>
              </a:ext>
            </a:extLst>
          </p:cNvPr>
          <p:cNvSpPr txBox="1"/>
          <p:nvPr/>
        </p:nvSpPr>
        <p:spPr>
          <a:xfrm>
            <a:off x="2674864" y="2822782"/>
            <a:ext cx="68468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Please enjoy our following demo!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Hopefully it works and we don't get hit by the "demo curse" :)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59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92CFC-8D12-244D-D9FE-73B9AEB4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278B68-9982-3A20-9D43-0D57F78B2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1A418-F9B3-5407-E15F-A9EE0A312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241" y="490669"/>
            <a:ext cx="9065357" cy="41133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>
                <a:solidFill>
                  <a:srgbClr val="FFFFFF"/>
                </a:solidFill>
              </a:rPr>
              <a:t>"That'll do Donkey, that'll do" - Shrek, 2001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32AE4AE8-DA2A-3B7F-F391-2FF8A147D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C0AE9BEA-E0FF-831E-3B16-F0366FDB3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BDB1E71F-A6D2-A55D-E503-A7ED9C4A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54AE09-7394-8685-E40A-867B23B44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0980AD2E-27BD-F2BE-020B-214069D0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9FFAB2A4-A833-62A3-55C0-DF0486530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FD407F5-FEB0-81DD-36D5-841219907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Graphic 4" descr="Rubber duck with solid fill">
            <a:extLst>
              <a:ext uri="{FF2B5EF4-FFF2-40B4-BE49-F238E27FC236}">
                <a16:creationId xmlns:a16="http://schemas.microsoft.com/office/drawing/2014/main" id="{3E794C42-47C6-7B87-C16C-007D4C05D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77" y="6096759"/>
            <a:ext cx="914400" cy="914400"/>
          </a:xfrm>
          <a:prstGeom prst="rect">
            <a:avLst/>
          </a:prstGeom>
        </p:spPr>
      </p:pic>
      <p:pic>
        <p:nvPicPr>
          <p:cNvPr id="7" name="Picture 6" descr="Shrek icon who inspired Eddie Murphy's character dies aged ...">
            <a:extLst>
              <a:ext uri="{FF2B5EF4-FFF2-40B4-BE49-F238E27FC236}">
                <a16:creationId xmlns:a16="http://schemas.microsoft.com/office/drawing/2014/main" id="{F4C4F256-0B77-E0F8-1FC7-6B2852CAA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49" r="-1619" b="-397"/>
          <a:stretch/>
        </p:blipFill>
        <p:spPr>
          <a:xfrm>
            <a:off x="7827271" y="4031284"/>
            <a:ext cx="3533232" cy="2608692"/>
          </a:xfrm>
          <a:prstGeom prst="rect">
            <a:avLst/>
          </a:prstGeom>
        </p:spPr>
      </p:pic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0228C32-62CC-540B-4D68-3E7DBDB89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082" y="3120081"/>
            <a:ext cx="4417541" cy="3251005"/>
          </a:xfrm>
          <a:prstGeom prst="rect">
            <a:avLst/>
          </a:prstGeom>
        </p:spPr>
      </p:pic>
      <p:pic>
        <p:nvPicPr>
          <p:cNvPr id="6" name="Picture 5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73C2B1D3-A93F-52B1-13C7-0E6930232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22" y="2698045"/>
            <a:ext cx="3329621" cy="24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5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ef14ea-9f12-4f11-98c5-c7d37bc5b92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BA746A6965F6D4A83C0C4AD7D7BFA7A" ma:contentTypeVersion="17" ma:contentTypeDescription="Create a new document." ma:contentTypeScope="" ma:versionID="f1a9ad4effc4c41d1c90107120003775">
  <xsd:schema xmlns:xsd="http://www.w3.org/2001/XMLSchema" xmlns:xs="http://www.w3.org/2001/XMLSchema" xmlns:p="http://schemas.microsoft.com/office/2006/metadata/properties" xmlns:ns3="3686b9c1-44a9-4f0a-9091-309670d0cfbb" xmlns:ns4="92ef14ea-9f12-4f11-98c5-c7d37bc5b922" targetNamespace="http://schemas.microsoft.com/office/2006/metadata/properties" ma:root="true" ma:fieldsID="bbe94aad5242386b3795546b3847125a" ns3:_="" ns4:_="">
    <xsd:import namespace="3686b9c1-44a9-4f0a-9091-309670d0cfbb"/>
    <xsd:import namespace="92ef14ea-9f12-4f11-98c5-c7d37bc5b92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_activity" minOccurs="0"/>
                <xsd:element ref="ns4:MediaServiceSearchProperties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86b9c1-44a9-4f0a-9091-309670d0cfb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f14ea-9f12-4f11-98c5-c7d37bc5b9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A64F2-958C-42B3-A839-254ADA59A4F7}">
  <ds:schemaRefs>
    <ds:schemaRef ds:uri="3686b9c1-44a9-4f0a-9091-309670d0cfbb"/>
    <ds:schemaRef ds:uri="92ef14ea-9f12-4f11-98c5-c7d37bc5b92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48A99D-67F2-49E9-97C4-481B784C97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FBC8D1-445C-40F8-AC23-A2F68BCC6585}">
  <ds:schemaRefs>
    <ds:schemaRef ds:uri="3686b9c1-44a9-4f0a-9091-309670d0cfbb"/>
    <ds:schemaRef ds:uri="92ef14ea-9f12-4f11-98c5-c7d37bc5b9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Elementz Challenge</vt:lpstr>
      <vt:lpstr>Meet the (very sleep deprived) Team!</vt:lpstr>
      <vt:lpstr>Tools Used</vt:lpstr>
      <vt:lpstr>Solution Functionality &amp; Features</vt:lpstr>
      <vt:lpstr>Challenges and Learning Experiences</vt:lpstr>
      <vt:lpstr>Visions for the Future</vt:lpstr>
      <vt:lpstr>Demo</vt:lpstr>
      <vt:lpstr>"That'll do Donkey, that'll do" - Shrek, 2001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Navya Shiju</dc:creator>
  <cp:revision>28</cp:revision>
  <dcterms:created xsi:type="dcterms:W3CDTF">2025-02-22T22:47:06Z</dcterms:created>
  <dcterms:modified xsi:type="dcterms:W3CDTF">2025-02-23T11:53:15Z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0x010100CBA746A6965F6D4A83C0C4AD7D7BFA7A</vt:lpwstr>
  </property>
</Properties>
</file>